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5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21"/>
        <p:guide pos="275"/>
        <p:guide pos="7371"/>
        <p:guide orient="horz" pos="637"/>
        <p:guide orient="horz" pos="3780"/>
        <p:guide pos="4984"/>
        <p:guide pos="2606"/>
        <p:guide orient="horz" pos="21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试俱LOGO+R"/>
          <p:cNvPicPr>
            <a:picLocks noChangeAspect="1"/>
          </p:cNvPicPr>
          <p:nvPr userDrawn="1"/>
        </p:nvPicPr>
        <p:blipFill>
          <a:blip r:embed="rId6"/>
          <a:srcRect t="20313" b="21979"/>
          <a:stretch>
            <a:fillRect/>
          </a:stretch>
        </p:blipFill>
        <p:spPr>
          <a:xfrm>
            <a:off x="326390" y="214630"/>
            <a:ext cx="2907030" cy="530225"/>
          </a:xfrm>
          <a:prstGeom prst="rect">
            <a:avLst/>
          </a:prstGeom>
        </p:spPr>
      </p:pic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7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0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770" y="996950"/>
            <a:ext cx="11259185" cy="584517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45135" y="1012190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成都熊猫基地试驾场地</a:t>
            </a:r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44500" y="5371465"/>
            <a:ext cx="1126045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6001385"/>
            <a:ext cx="1077214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成都熊猫基地试驾场地，位于熊猫大道，交通十分便利，配套设施完善，柏油路面铺设，适合各类汽车品牌试乘试驾、汽车测评、大型团购会等。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680960" y="4140200"/>
            <a:ext cx="429577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en-US" altLang="zh-CN" sz="1200">
                <a:latin typeface="+mn-ea"/>
                <a:cs typeface="+mn-ea"/>
                <a:sym typeface="+mn-ea"/>
              </a:rPr>
              <a:t>长160m 宽100m 面积为16000㎡  可扩展40000㎡  柏油地面 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sz="1200">
                <a:latin typeface="+mn-ea"/>
                <a:cs typeface="+mn-ea"/>
                <a:sym typeface="+mn-ea"/>
              </a:rPr>
              <a:t>全封闭</a:t>
            </a:r>
            <a:endParaRPr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380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</a:rPr>
              <a:t>v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/</a:t>
            </a:r>
            <a:r>
              <a:rPr lang="en-US" sz="1200">
                <a:solidFill>
                  <a:schemeClr val="tx1"/>
                </a:solidFill>
                <a:latin typeface="+mn-ea"/>
                <a:cs typeface="+mn-ea"/>
              </a:rPr>
              <a:t>60A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zh-CN" sz="1200">
                <a:solidFill>
                  <a:schemeClr val="tx1"/>
                </a:solidFill>
                <a:latin typeface="+mn-ea"/>
                <a:cs typeface="+mn-ea"/>
              </a:rPr>
              <a:t>方便接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水 固定</a:t>
            </a:r>
            <a:r>
              <a:rPr lang="zh-CN" sz="1200">
                <a:solidFill>
                  <a:schemeClr val="tx1"/>
                </a:solidFill>
                <a:latin typeface="+mn-ea"/>
                <a:cs typeface="+mn-ea"/>
              </a:rPr>
              <a:t>洗手</a:t>
            </a:r>
            <a:r>
              <a:rPr sz="1200">
                <a:solidFill>
                  <a:schemeClr val="tx1"/>
                </a:solidFill>
                <a:latin typeface="+mn-ea"/>
                <a:cs typeface="+mn-ea"/>
              </a:rPr>
              <a:t>间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latin typeface="+mn-ea"/>
                <a:cs typeface="+mn-ea"/>
                <a:sym typeface="+mn-ea"/>
              </a:rPr>
              <a:t>停车位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21" name="图片 20" descr="f2cea3a80d1ca25ef6f57a3365d56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3370" y="1746250"/>
            <a:ext cx="3776345" cy="2241550"/>
          </a:xfrm>
          <a:prstGeom prst="rect">
            <a:avLst/>
          </a:prstGeom>
        </p:spPr>
      </p:pic>
      <p:pic>
        <p:nvPicPr>
          <p:cNvPr id="3" name="图片 2" descr="成都熊猫基地试驾场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" y="1010920"/>
            <a:ext cx="6356350" cy="50190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995285" y="1020445"/>
            <a:ext cx="3706495" cy="23888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0" y="3836035"/>
            <a:ext cx="3701415" cy="23653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1325" y="1020445"/>
            <a:ext cx="3695700" cy="23888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41800" y="3827145"/>
            <a:ext cx="3671570" cy="23628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25" y="3836035"/>
            <a:ext cx="3695065" cy="23602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800" y="1012190"/>
            <a:ext cx="3671570" cy="239014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247775" y="3409315"/>
            <a:ext cx="20808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领克01纯Pro</a:t>
            </a:r>
            <a:r>
              <a:rPr lang="zh-CN" sz="1200">
                <a:latin typeface="+mn-ea"/>
                <a:cs typeface="+mn-ea"/>
                <a:sym typeface="+mn-ea"/>
              </a:rPr>
              <a:t>试驾会</a:t>
            </a:r>
            <a:endParaRPr sz="1200">
              <a:latin typeface="+mn-ea"/>
              <a:cs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55540" y="3409315"/>
            <a:ext cx="22517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领克01纯Pro</a:t>
            </a:r>
            <a:r>
              <a:rPr lang="zh-CN" sz="1200">
                <a:latin typeface="+mn-ea"/>
                <a:cs typeface="+mn-ea"/>
                <a:sym typeface="+mn-ea"/>
              </a:rPr>
              <a:t>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41410" y="3401060"/>
            <a:ext cx="22066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+mn-ea"/>
                <a:cs typeface="+mn-ea"/>
                <a:sym typeface="+mn-ea"/>
              </a:rPr>
              <a:t>WEY品牌智能驾控PK赛</a:t>
            </a:r>
            <a:endParaRPr lang="zh-CN" altLang="en-US" sz="1200">
              <a:latin typeface="+mn-ea"/>
              <a:cs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30300" y="6201410"/>
            <a:ext cx="23152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荣威ER6试驾</a:t>
            </a:r>
            <a:r>
              <a:rPr lang="zh-CN" sz="1200">
                <a:latin typeface="+mn-ea"/>
                <a:cs typeface="+mn-ea"/>
                <a:sym typeface="+mn-ea"/>
              </a:rPr>
              <a:t>会</a:t>
            </a:r>
            <a:endParaRPr lang="zh-CN" sz="1200">
              <a:latin typeface="+mn-ea"/>
              <a:cs typeface="+mn-ea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20615" y="6201410"/>
            <a:ext cx="23241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荣威ER6试驾</a:t>
            </a:r>
            <a:r>
              <a:rPr lang="zh-CN" sz="1200">
                <a:latin typeface="+mn-ea"/>
                <a:cs typeface="+mn-ea"/>
                <a:sym typeface="+mn-ea"/>
              </a:rPr>
              <a:t>会</a:t>
            </a:r>
            <a:endParaRPr lang="zh-CN" sz="1200">
              <a:latin typeface="+mn-ea"/>
              <a:cs typeface="+mn-ea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37600" y="6201410"/>
            <a:ext cx="2220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sz="1200">
                <a:latin typeface="+mn-ea"/>
                <a:cs typeface="+mn-ea"/>
                <a:sym typeface="+mn-ea"/>
              </a:rPr>
              <a:t>长安福特试驾狂欢嘉年华</a:t>
            </a:r>
            <a:endParaRPr sz="1200">
              <a:latin typeface="+mn-ea"/>
              <a:cs typeface="+mn-ea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1800" y="1012190"/>
            <a:ext cx="3670935" cy="238950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af22ef1e-6033-494c-a1df-a57850eeb3e3"/>
  <p:tag name="COMMONDATA" val="eyJoZGlkIjoiYzE0MWQ5MzhhMzc0NWNlNGVkM2QwNTQzMGIxZWQ3YTg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WPS 演示</Application>
  <PresentationFormat>宽屏</PresentationFormat>
  <Paragraphs>21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Wingdings</vt:lpstr>
      <vt:lpstr>Times New Roman</vt:lpstr>
      <vt:lpstr>Arial Unicode MS</vt:lpstr>
      <vt:lpstr>Calibri</vt:lpstr>
      <vt:lpstr>Office 主题​​</vt:lpstr>
      <vt:lpstr>成都熊猫基地试驾场地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shizhan</cp:lastModifiedBy>
  <cp:revision>256</cp:revision>
  <dcterms:created xsi:type="dcterms:W3CDTF">2019-06-19T02:08:00Z</dcterms:created>
  <dcterms:modified xsi:type="dcterms:W3CDTF">2022-09-23T08:36:03Z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A612B411CDCF43D987360C8F1EB40791</vt:lpwstr>
  </property>
</Properties>
</file>